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4" r:id="rId11"/>
    <p:sldId id="283" r:id="rId12"/>
    <p:sldId id="272" r:id="rId13"/>
    <p:sldId id="278" r:id="rId14"/>
    <p:sldId id="279" r:id="rId15"/>
    <p:sldId id="267" r:id="rId16"/>
    <p:sldId id="269" r:id="rId17"/>
    <p:sldId id="271" r:id="rId18"/>
    <p:sldId id="274" r:id="rId19"/>
    <p:sldId id="276" r:id="rId20"/>
    <p:sldId id="273" r:id="rId21"/>
    <p:sldId id="275" r:id="rId22"/>
    <p:sldId id="268" r:id="rId23"/>
    <p:sldId id="270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310" y="-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EBE9-F57C-4BD8-ADDA-78B3585D18DA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2173-D92B-440D-9007-00C86EB4C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EBE9-F57C-4BD8-ADDA-78B3585D18DA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2173-D92B-440D-9007-00C86EB4C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EBE9-F57C-4BD8-ADDA-78B3585D18DA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2173-D92B-440D-9007-00C86EB4C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EBE9-F57C-4BD8-ADDA-78B3585D18DA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2173-D92B-440D-9007-00C86EB4C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EBE9-F57C-4BD8-ADDA-78B3585D18DA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2173-D92B-440D-9007-00C86EB4C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EBE9-F57C-4BD8-ADDA-78B3585D18DA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2173-D92B-440D-9007-00C86EB4CC9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EBE9-F57C-4BD8-ADDA-78B3585D18DA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2173-D92B-440D-9007-00C86EB4C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EBE9-F57C-4BD8-ADDA-78B3585D18DA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2173-D92B-440D-9007-00C86EB4C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EBE9-F57C-4BD8-ADDA-78B3585D18DA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2173-D92B-440D-9007-00C86EB4C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EBE9-F57C-4BD8-ADDA-78B3585D18DA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732173-D92B-440D-9007-00C86EB4C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EBE9-F57C-4BD8-ADDA-78B3585D18DA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2173-D92B-440D-9007-00C86EB4C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93EEBE9-F57C-4BD8-ADDA-78B3585D18DA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9732173-D92B-440D-9007-00C86EB4CC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916832"/>
            <a:ext cx="5437087" cy="288032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«Мектепке дейінгі ұйымдарда денсаулық сақтау технологиясын қолдану» </a:t>
            </a:r>
            <a:endParaRPr lang="ru-RU" sz="4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95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12968" cy="4896544"/>
          </a:xfrm>
        </p:spPr>
      </p:pic>
    </p:spTree>
    <p:extLst>
      <p:ext uri="{BB962C8B-B14F-4D97-AF65-F5344CB8AC3E}">
        <p14:creationId xmlns:p14="http://schemas.microsoft.com/office/powerpoint/2010/main" val="300542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86409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kk-K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Ұйқыдан кейінгі жаттығулар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8928992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850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813376"/>
          </a:xfrm>
        </p:spPr>
      </p:pic>
    </p:spTree>
    <p:extLst>
      <p:ext uri="{BB962C8B-B14F-4D97-AF65-F5344CB8AC3E}">
        <p14:creationId xmlns:p14="http://schemas.microsoft.com/office/powerpoint/2010/main" val="409918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992888" cy="90872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Массаж жолақшаларымен жүру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1"/>
          </a:xfrm>
        </p:spPr>
      </p:pic>
    </p:spTree>
    <p:extLst>
      <p:ext uri="{BB962C8B-B14F-4D97-AF65-F5344CB8AC3E}">
        <p14:creationId xmlns:p14="http://schemas.microsoft.com/office/powerpoint/2010/main" val="237041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02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404702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260873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8366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Массаж </a:t>
            </a:r>
            <a:r>
              <a:rPr lang="kk-KZ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қолғаптары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3999" cy="5877271"/>
          </a:xfrm>
        </p:spPr>
      </p:pic>
    </p:spTree>
    <p:extLst>
      <p:ext uri="{BB962C8B-B14F-4D97-AF65-F5344CB8AC3E}">
        <p14:creationId xmlns:p14="http://schemas.microsoft.com/office/powerpoint/2010/main" val="285975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  <p:extLst>
      <p:ext uri="{BB962C8B-B14F-4D97-AF65-F5344CB8AC3E}">
        <p14:creationId xmlns:p14="http://schemas.microsoft.com/office/powerpoint/2010/main" val="329548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13375"/>
          </a:xfrm>
        </p:spPr>
      </p:pic>
    </p:spTree>
    <p:extLst>
      <p:ext uri="{BB962C8B-B14F-4D97-AF65-F5344CB8AC3E}">
        <p14:creationId xmlns:p14="http://schemas.microsoft.com/office/powerpoint/2010/main" val="321106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45950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008"/>
            <a:ext cx="9144000" cy="6930008"/>
          </a:xfrm>
        </p:spPr>
      </p:pic>
    </p:spTree>
    <p:extLst>
      <p:ext uri="{BB962C8B-B14F-4D97-AF65-F5344CB8AC3E}">
        <p14:creationId xmlns:p14="http://schemas.microsoft.com/office/powerpoint/2010/main" val="152391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08912" cy="115212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kk-KZ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Гигиеналық іс -шаралар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2" y="1556792"/>
            <a:ext cx="9143999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612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  <p:extLst>
      <p:ext uri="{BB962C8B-B14F-4D97-AF65-F5344CB8AC3E}">
        <p14:creationId xmlns:p14="http://schemas.microsoft.com/office/powerpoint/2010/main" val="352234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6898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  <p:extLst>
      <p:ext uri="{BB962C8B-B14F-4D97-AF65-F5344CB8AC3E}">
        <p14:creationId xmlns:p14="http://schemas.microsoft.com/office/powerpoint/2010/main" val="398216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254477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  <p:extLst>
      <p:ext uri="{BB962C8B-B14F-4D97-AF65-F5344CB8AC3E}">
        <p14:creationId xmlns:p14="http://schemas.microsoft.com/office/powerpoint/2010/main" val="83306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1202485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176298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7999"/>
          </a:xfrm>
        </p:spPr>
      </p:pic>
    </p:spTree>
    <p:extLst>
      <p:ext uri="{BB962C8B-B14F-4D97-AF65-F5344CB8AC3E}">
        <p14:creationId xmlns:p14="http://schemas.microsoft.com/office/powerpoint/2010/main" val="34271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278178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40612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149080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13184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3844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Саусақ жаттығулары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80728"/>
            <a:ext cx="5328592" cy="4032448"/>
          </a:xfrm>
        </p:spPr>
      </p:pic>
    </p:spTree>
    <p:extLst>
      <p:ext uri="{BB962C8B-B14F-4D97-AF65-F5344CB8AC3E}">
        <p14:creationId xmlns:p14="http://schemas.microsoft.com/office/powerpoint/2010/main" val="17159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23</Words>
  <Application>Microsoft Office PowerPoint</Application>
  <PresentationFormat>Экран (4:3)</PresentationFormat>
  <Paragraphs>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Углы</vt:lpstr>
      <vt:lpstr>«Мектепке дейінгі ұйымдарда денсаулық сақтау технологиясын қолдану»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Саусақ жаттығулары</vt:lpstr>
      <vt:lpstr>Презентация PowerPoint</vt:lpstr>
      <vt:lpstr>Ұйқыдан кейінгі жаттығулар</vt:lpstr>
      <vt:lpstr>Презентация PowerPoint</vt:lpstr>
      <vt:lpstr>Массаж жолақшаларымен жүру</vt:lpstr>
      <vt:lpstr>Презентация PowerPoint</vt:lpstr>
      <vt:lpstr>Презентация PowerPoint</vt:lpstr>
      <vt:lpstr>Массаж қолғаптары</vt:lpstr>
      <vt:lpstr>Презентация PowerPoint</vt:lpstr>
      <vt:lpstr>Презентация PowerPoint</vt:lpstr>
      <vt:lpstr>Презентация PowerPoint</vt:lpstr>
      <vt:lpstr>Гигиеналық іс -шаралар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«Балабақшада денсаулық сақтау технологиясын қолдану»</dc:title>
  <dc:creator>nayma</dc:creator>
  <cp:lastModifiedBy>nayma</cp:lastModifiedBy>
  <cp:revision>15</cp:revision>
  <dcterms:created xsi:type="dcterms:W3CDTF">2022-11-21T15:27:20Z</dcterms:created>
  <dcterms:modified xsi:type="dcterms:W3CDTF">2022-11-24T13:30:57Z</dcterms:modified>
</cp:coreProperties>
</file>